
<file path=[Content_Types].xml><?xml version="1.0" encoding="utf-8"?>
<Types xmlns="http://schemas.openxmlformats.org/package/2006/content-types">
  <Default Extension="mp3" ContentType="audio/mpeg"/>
  <Default Extension="png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58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2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4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6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0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5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&amp;ehk=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F3A17-FAFA-417C-A372-F8C164D6AEB7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B917-366B-48DF-B61A-26C773E45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jpg&amp;ehk=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3.png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17" Type="http://schemas.openxmlformats.org/officeDocument/2006/relationships/image" Target="../media/image23.png"/><Relationship Id="rId2" Type="http://schemas.openxmlformats.org/officeDocument/2006/relationships/image" Target="../media/image7.jp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706447" y="487025"/>
            <a:ext cx="736282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dirty="0"/>
              <a:t>What</a:t>
            </a:r>
            <a:r>
              <a:rPr lang="en-AU" sz="2800" dirty="0"/>
              <a:t> : Dashboard that gives “Health of Heart” for a population as well as an individual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dirty="0"/>
              <a:t>Why</a:t>
            </a:r>
            <a:r>
              <a:rPr lang="en-AU" sz="2800" dirty="0"/>
              <a:t> : Clinical data analysis to avoid potential Drug-induced QT Interval Prolongation in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dirty="0"/>
              <a:t>How</a:t>
            </a:r>
            <a:r>
              <a:rPr lang="en-AU" sz="2800" dirty="0"/>
              <a:t> : Multi-Tier architecture with Java stack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800" dirty="0"/>
              <a:t>MS SQL / Oracle + Crawler (Java service) + CCL - Backend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800" dirty="0"/>
              <a:t>Java / J2EE + JSP – Business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800" dirty="0"/>
              <a:t>JS, </a:t>
            </a:r>
            <a:r>
              <a:rPr lang="en-AU" sz="2800" dirty="0" err="1"/>
              <a:t>JQuery</a:t>
            </a:r>
            <a:r>
              <a:rPr lang="en-AU" sz="2800" dirty="0"/>
              <a:t>, AJAX, HTML, CSS –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dirty="0"/>
              <a:t>Who</a:t>
            </a:r>
            <a:r>
              <a:rPr lang="en-AU" sz="2800" dirty="0"/>
              <a:t> : Two Engineers (Including me) + one Physician as SME.</a:t>
            </a:r>
          </a:p>
        </p:txBody>
      </p:sp>
      <p:pic>
        <p:nvPicPr>
          <p:cNvPr id="53" name="heartbea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7546" y="5996241"/>
            <a:ext cx="609600" cy="609600"/>
          </a:xfrm>
          <a:prstGeom prst="rect">
            <a:avLst/>
          </a:prstGeom>
        </p:spPr>
      </p:pic>
      <p:pic>
        <p:nvPicPr>
          <p:cNvPr id="14" name="Picture 2" descr="Image result for heart pumping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0784"/>
            <a:ext cx="4097216" cy="40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097216" cy="29432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027357" y="-76200"/>
            <a:ext cx="67210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Cardiovascular Risk Dashboard</a:t>
            </a:r>
          </a:p>
        </p:txBody>
      </p:sp>
    </p:spTree>
    <p:extLst>
      <p:ext uri="{BB962C8B-B14F-4D97-AF65-F5344CB8AC3E}">
        <p14:creationId xmlns:p14="http://schemas.microsoft.com/office/powerpoint/2010/main" val="490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55" grpId="0" build="p" bldLvl="2" advAuto="5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66284" y="3018878"/>
            <a:ext cx="4448991" cy="3079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71" y="562442"/>
            <a:ext cx="6577447" cy="46520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7431" y="361553"/>
            <a:ext cx="2364303" cy="2157410"/>
            <a:chOff x="-670585" y="1806916"/>
            <a:chExt cx="3429000" cy="29432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0585" y="1806916"/>
              <a:ext cx="3429000" cy="2943225"/>
            </a:xfrm>
            <a:prstGeom prst="rect">
              <a:avLst/>
            </a:prstGeom>
          </p:spPr>
        </p:pic>
        <p:pic>
          <p:nvPicPr>
            <p:cNvPr id="6" name="Picture 9" descr="Machine generated alternative text:&#10;DATA DISTRIBUTION DASHBOARD &#10;Histogram &#10;Latest value &#10;OTC nterval &#10;uso &#10;470 &#10;Filter Options &#10;Start Date: &#10;End Date: &#10;Age From: &#10;Age To: &#10;Gender: &#10;Table: &#10;08/04/2014 &#10;05/01/2015 &#10;Plot Table &#10;480 &#10;Additional Options &#10;Encounter Type: &#10;Ingat ent Outpatient ZEmergency &#10;organization: &#10;ZHealth Partners cardiac centre &#10;ZHealth Partners Emergency and Trauma centre &#10;Health Partners Long Term care centre &#10;Health Partners Ambulatory &#10;Print &#10;. QTc Interval 450.0 &#10;(count) &#10;QTc Interval 450.0 &#10;and 470_0 (count) &#10;. QTc Interval 470.0 &#10;(count) &#10;580 &#10;Distribution Graphs &#10;Custom Graphs &#10;Person Centric &#10;Graph Options &#10;Graph Type: &#10;Histogram Level: &#10;Discrete Data. &#10;UCL: &#10;Plot Chart &#10;Female &#10;All &#10;List Below LCL &#10;CIMale &#10;500 &#10;520 &#10;540 &#10;560 &#10;List Between LCL and UCL &#10;List Above UCL &#10;Histogram for Latest Value of QTc Interval &#10;300 &#10;320 &#10;340 &#10;360 &#10;380 &#10;50.0 &#10;37_5 &#10;25.0 &#10;12_5 &#10;280 &#10;420 &#10;440 &#10;460 &#10;400 &#10;QTc Interval 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943" y="2067791"/>
              <a:ext cx="2776852" cy="173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43815" y="4700590"/>
            <a:ext cx="2364303" cy="2157410"/>
            <a:chOff x="243815" y="2749050"/>
            <a:chExt cx="2364303" cy="21574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15" y="2749050"/>
              <a:ext cx="2364303" cy="21574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387" y="2955664"/>
              <a:ext cx="1930753" cy="126304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408925" y="4135211"/>
            <a:ext cx="856233" cy="847118"/>
            <a:chOff x="9379676" y="1082950"/>
            <a:chExt cx="1956392" cy="17205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561">
              <a:off x="9379676" y="1082950"/>
              <a:ext cx="1346620" cy="13466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92073">
              <a:off x="9989448" y="1456849"/>
              <a:ext cx="1346620" cy="134662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196737" y="241203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Eras Bold ITC" panose="020B0907030504020204" pitchFamily="34" charset="0"/>
              </a:rPr>
              <a:t>OPMA DB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461967" y="3157810"/>
            <a:ext cx="1096775" cy="1156801"/>
            <a:chOff x="8288242" y="3061908"/>
            <a:chExt cx="1096775" cy="115680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847" y="3323973"/>
              <a:ext cx="894736" cy="89473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288242" y="3061908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Crawler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04" y="2747447"/>
            <a:ext cx="1108333" cy="110833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737093" y="898822"/>
            <a:ext cx="1406430" cy="1848625"/>
            <a:chOff x="5491167" y="649012"/>
            <a:chExt cx="1406430" cy="184862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167" y="934178"/>
              <a:ext cx="1406430" cy="156345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577867" y="649012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Analyzer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440236" y="3074213"/>
            <a:ext cx="1834156" cy="1523873"/>
            <a:chOff x="5190604" y="2766782"/>
            <a:chExt cx="1834156" cy="152387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1" y="3008784"/>
              <a:ext cx="1281871" cy="12818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190604" y="2766782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Data Manager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29">
            <a:off x="7258395" y="3465453"/>
            <a:ext cx="358969" cy="3140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2612">
            <a:off x="5946949" y="3549250"/>
            <a:ext cx="598729" cy="377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766" y="2740413"/>
            <a:ext cx="421641" cy="3689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78">
            <a:off x="3686978" y="3468267"/>
            <a:ext cx="1050390" cy="4728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387">
            <a:off x="3667981" y="2143949"/>
            <a:ext cx="1050390" cy="47287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 rot="246333">
            <a:off x="1612194" y="2401204"/>
            <a:ext cx="842759" cy="679119"/>
            <a:chOff x="9379676" y="1082950"/>
            <a:chExt cx="1956392" cy="172051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561">
              <a:off x="9379676" y="1082950"/>
              <a:ext cx="1346620" cy="13466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92073">
              <a:off x="9989448" y="1456849"/>
              <a:ext cx="1346620" cy="134662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 rot="6220336">
            <a:off x="1625709" y="3725275"/>
            <a:ext cx="839970" cy="739658"/>
            <a:chOff x="9379676" y="1082950"/>
            <a:chExt cx="1956392" cy="172051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561">
              <a:off x="9379676" y="1082950"/>
              <a:ext cx="1346620" cy="134662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92073">
              <a:off x="9989448" y="1456849"/>
              <a:ext cx="1346620" cy="134662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759758" y="-7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Eras Bold ITC" panose="020B0907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5696" y="4374104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Eras Bold ITC" panose="020B0907030504020204" pitchFamily="34" charset="0"/>
              </a:rPr>
              <a:t>Client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0590913" y="4373675"/>
            <a:ext cx="976549" cy="1157201"/>
            <a:chOff x="7295385" y="5144694"/>
            <a:chExt cx="976549" cy="1157201"/>
          </a:xfrm>
        </p:grpSpPr>
        <p:sp>
          <p:nvSpPr>
            <p:cNvPr id="41" name="TextBox 40"/>
            <p:cNvSpPr txBox="1"/>
            <p:nvPr/>
          </p:nvSpPr>
          <p:spPr>
            <a:xfrm>
              <a:off x="7295385" y="5144694"/>
              <a:ext cx="976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Eras Bold ITC" panose="020B0907030504020204" pitchFamily="34" charset="0"/>
                </a:rPr>
                <a:t>Pop Health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186" y="5415371"/>
              <a:ext cx="886524" cy="88652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41711" y="4803193"/>
            <a:ext cx="1072730" cy="1086993"/>
            <a:chOff x="6056823" y="5248302"/>
            <a:chExt cx="1072730" cy="1086993"/>
          </a:xfrm>
        </p:grpSpPr>
        <p:sp>
          <p:nvSpPr>
            <p:cNvPr id="44" name="TextBox 43"/>
            <p:cNvSpPr txBox="1"/>
            <p:nvPr/>
          </p:nvSpPr>
          <p:spPr>
            <a:xfrm>
              <a:off x="6056823" y="5248302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Eras Bold ITC" panose="020B0907030504020204" pitchFamily="34" charset="0"/>
                </a:rPr>
                <a:t>Health Facts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894" y="5448771"/>
              <a:ext cx="886524" cy="886524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867565" y="3080285"/>
            <a:ext cx="952193" cy="1089957"/>
            <a:chOff x="4470558" y="5289252"/>
            <a:chExt cx="952193" cy="1089957"/>
          </a:xfrm>
        </p:grpSpPr>
        <p:sp>
          <p:nvSpPr>
            <p:cNvPr id="47" name="TextBox 46"/>
            <p:cNvSpPr txBox="1"/>
            <p:nvPr/>
          </p:nvSpPr>
          <p:spPr>
            <a:xfrm>
              <a:off x="4470558" y="5289252"/>
              <a:ext cx="7841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Eras Bold ITC" panose="020B0907030504020204" pitchFamily="34" charset="0"/>
                </a:rPr>
                <a:t>Clinical DB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227" y="5492685"/>
              <a:ext cx="886524" cy="886524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0566">
            <a:off x="1190396" y="3505589"/>
            <a:ext cx="925817" cy="44278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3960">
            <a:off x="1812199" y="2147175"/>
            <a:ext cx="925817" cy="4427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870925" y="-7779"/>
            <a:ext cx="2296078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Eras Bold ITC" panose="020B0907030504020204" pitchFamily="34" charset="0"/>
              </a:rPr>
              <a:t>CVRD Flow Diagram</a:t>
            </a:r>
          </a:p>
        </p:txBody>
      </p:sp>
      <p:pic>
        <p:nvPicPr>
          <p:cNvPr id="1026" name="Picture 2" descr="Image result for oracle server icon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2" y="2771841"/>
            <a:ext cx="1550881" cy="6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java j2ee transparent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14" y="2107655"/>
            <a:ext cx="1237447" cy="10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java j2ee transparent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72" y="3477640"/>
            <a:ext cx="786964" cy="6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3003" y="5030710"/>
            <a:ext cx="276225" cy="3619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5566" y="617751"/>
            <a:ext cx="285750" cy="304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0208" y="489127"/>
            <a:ext cx="2515427" cy="1494009"/>
            <a:chOff x="594446" y="521149"/>
            <a:chExt cx="2515427" cy="1494009"/>
          </a:xfrm>
        </p:grpSpPr>
        <p:pic>
          <p:nvPicPr>
            <p:cNvPr id="3076" name="Picture 4" descr="Image result for html css javascript jquery ajax transparent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1"/>
            <a:stretch/>
          </p:blipFill>
          <p:spPr bwMode="auto">
            <a:xfrm>
              <a:off x="1776522" y="919148"/>
              <a:ext cx="1333351" cy="763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Related image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446" y="521149"/>
              <a:ext cx="1107961" cy="149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71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83523" y="1"/>
            <a:ext cx="11949150" cy="6835201"/>
            <a:chOff x="83523" y="1"/>
            <a:chExt cx="11949150" cy="6835201"/>
          </a:xfrm>
        </p:grpSpPr>
        <p:sp>
          <p:nvSpPr>
            <p:cNvPr id="2" name="Rounded Rectangle 1"/>
            <p:cNvSpPr/>
            <p:nvPr/>
          </p:nvSpPr>
          <p:spPr>
            <a:xfrm>
              <a:off x="5160058" y="1"/>
              <a:ext cx="6872615" cy="40188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3" y="361553"/>
              <a:ext cx="2364303" cy="21574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66264" y="5236811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OPMA DB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944" y="2074599"/>
              <a:ext cx="1763622" cy="230298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318870" y="19949"/>
              <a:ext cx="1344980" cy="1372909"/>
              <a:chOff x="5491167" y="649012"/>
              <a:chExt cx="1406430" cy="184862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  <a14:imgEffect>
                          <a14:saturation sat="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167" y="934178"/>
                <a:ext cx="1406430" cy="1563459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577867" y="649012"/>
                <a:ext cx="1046311" cy="414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alpha val="35000"/>
                      </a:schemeClr>
                    </a:solidFill>
                    <a:latin typeface="Eras Bold ITC" panose="020B0907030504020204" pitchFamily="34" charset="0"/>
                  </a:rPr>
                  <a:t>Analyzer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842" y="3197802"/>
              <a:ext cx="598729" cy="3770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488074" y="927215"/>
              <a:ext cx="421641" cy="36893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2012">
              <a:off x="2266154" y="4034232"/>
              <a:ext cx="1027614" cy="6436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76598">
              <a:off x="2387128" y="1284300"/>
              <a:ext cx="1034628" cy="64369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6728" y="36445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Filter Input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8662">
              <a:off x="2219385" y="3589959"/>
              <a:ext cx="925817" cy="4427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065" y="535712"/>
              <a:ext cx="1966607" cy="129410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7609227" y="35550"/>
              <a:ext cx="2200817" cy="94699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GraphDataGenerator</a:t>
              </a:r>
              <a:endParaRPr lang="en-US" sz="1400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60058" y="1286931"/>
              <a:ext cx="6872615" cy="22474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130598" y="1637773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35086" y="1257562"/>
              <a:ext cx="3594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Dynamic Query Builder Layer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483022" y="2668602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GraphDataHistogram</a:t>
              </a:r>
              <a:endParaRPr lang="en-US" sz="1400" b="1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007612" y="2668602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GraphDataPie</a:t>
              </a:r>
              <a:endParaRPr lang="en-US" sz="14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8511404" y="2668602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GraphDataScatter</a:t>
              </a:r>
              <a:endParaRPr lang="en-US" sz="14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124269" y="2646455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GraphDataPatient</a:t>
              </a:r>
              <a:endParaRPr lang="en-US" sz="1400" b="1" dirty="0"/>
            </a:p>
          </p:txBody>
        </p:sp>
        <p:cxnSp>
          <p:nvCxnSpPr>
            <p:cNvPr id="26" name="Elbow Connector 25"/>
            <p:cNvCxnSpPr>
              <a:stCxn id="20" idx="4"/>
              <a:endCxn id="22" idx="0"/>
            </p:cNvCxnSpPr>
            <p:nvPr/>
          </p:nvCxnSpPr>
          <p:spPr>
            <a:xfrm rot="5400000">
              <a:off x="7284681" y="1221069"/>
              <a:ext cx="247489" cy="26475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20" idx="4"/>
              <a:endCxn id="23" idx="0"/>
            </p:cNvCxnSpPr>
            <p:nvPr/>
          </p:nvCxnSpPr>
          <p:spPr>
            <a:xfrm rot="5400000">
              <a:off x="8046976" y="1983364"/>
              <a:ext cx="247489" cy="11229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6200000" flipH="1">
              <a:off x="8798873" y="2354455"/>
              <a:ext cx="247489" cy="38080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0" idx="4"/>
              <a:endCxn id="25" idx="0"/>
            </p:cNvCxnSpPr>
            <p:nvPr/>
          </p:nvCxnSpPr>
          <p:spPr>
            <a:xfrm rot="16200000" flipH="1">
              <a:off x="9616377" y="1536948"/>
              <a:ext cx="225342" cy="199367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/>
            <p:nvPr/>
          </p:nvCxnSpPr>
          <p:spPr>
            <a:xfrm rot="5400000">
              <a:off x="7284681" y="1221070"/>
              <a:ext cx="247489" cy="26475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/>
            <p:nvPr/>
          </p:nvCxnSpPr>
          <p:spPr>
            <a:xfrm rot="5400000">
              <a:off x="8046976" y="1983365"/>
              <a:ext cx="247489" cy="11229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/>
            <p:nvPr/>
          </p:nvCxnSpPr>
          <p:spPr>
            <a:xfrm rot="16200000" flipH="1">
              <a:off x="9616379" y="1536950"/>
              <a:ext cx="225342" cy="199367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rot="5400000">
              <a:off x="7284682" y="1221071"/>
              <a:ext cx="247489" cy="264757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rot="5400000">
              <a:off x="8046977" y="1983366"/>
              <a:ext cx="247489" cy="112298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5160057" y="4377585"/>
              <a:ext cx="6872615" cy="24576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215978" y="4385712"/>
              <a:ext cx="1470274" cy="1376663"/>
              <a:chOff x="1685671" y="4693878"/>
              <a:chExt cx="1470274" cy="1376663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1353" y="4916901"/>
                <a:ext cx="1056790" cy="1153640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685671" y="4693878"/>
                <a:ext cx="1470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alpha val="35000"/>
                      </a:schemeClr>
                    </a:solidFill>
                    <a:latin typeface="Eras Bold ITC" panose="020B0907030504020204" pitchFamily="34" charset="0"/>
                  </a:rPr>
                  <a:t>Data Manager</a:t>
                </a:r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983" y="503844"/>
              <a:ext cx="914400" cy="914400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83523" y="4646279"/>
              <a:ext cx="2364303" cy="2157410"/>
              <a:chOff x="-670585" y="1806916"/>
              <a:chExt cx="3429000" cy="294322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70585" y="1806916"/>
                <a:ext cx="3429000" cy="2943225"/>
              </a:xfrm>
              <a:prstGeom prst="rect">
                <a:avLst/>
              </a:prstGeom>
            </p:spPr>
          </p:pic>
          <p:pic>
            <p:nvPicPr>
              <p:cNvPr id="42" name="Picture 9" descr="Machine generated alternative text:&#10;DATA DISTRIBUTION DASHBOARD &#10;Histogram &#10;Latest value &#10;OTC nterval &#10;uso &#10;470 &#10;Filter Options &#10;Start Date: &#10;End Date: &#10;Age From: &#10;Age To: &#10;Gender: &#10;Table: &#10;08/04/2014 &#10;05/01/2015 &#10;Plot Table &#10;480 &#10;Additional Options &#10;Encounter Type: &#10;Ingat ent Outpatient ZEmergency &#10;organization: &#10;ZHealth Partners cardiac centre &#10;ZHealth Partners Emergency and Trauma centre &#10;Health Partners Long Term care centre &#10;Health Partners Ambulatory &#10;Print &#10;. QTc Interval 450.0 &#10;(count) &#10;QTc Interval 450.0 &#10;and 470_0 (count) &#10;. QTc Interval 470.0 &#10;(count) &#10;580 &#10;Distribution Graphs &#10;Custom Graphs &#10;Person Centric &#10;Graph Options &#10;Graph Type: &#10;Histogram Level: &#10;Discrete Data. &#10;UCL: &#10;Plot Chart &#10;Female &#10;All &#10;List Below LCL &#10;CIMale &#10;500 &#10;520 &#10;540 &#10;560 &#10;List Between LCL and UCL &#10;List Above UCL &#10;Histogram for Latest Value of QTc Interval &#10;300 &#10;320 &#10;340 &#10;360 &#10;380 &#10;50.0 &#10;37_5 &#10;25.0 &#10;12_5 &#10;280 &#10;420 &#10;440 &#10;460 &#10;400 &#10;QTc Interval 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6943" y="2067791"/>
                <a:ext cx="2776852" cy="1735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198973" y="4320646"/>
              <a:ext cx="2119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Eras Bold ITC" panose="020B0907030504020204" pitchFamily="34" charset="0"/>
                </a:rPr>
                <a:t>Histogram Chart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16116" y="4015225"/>
              <a:ext cx="421641" cy="36893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55322" y="4026513"/>
              <a:ext cx="421641" cy="36893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588407" y="2646455"/>
              <a:ext cx="598729" cy="37700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330" y="6177590"/>
              <a:ext cx="598729" cy="37700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483895" y="5626243"/>
              <a:ext cx="598729" cy="377004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8351407" y="4711303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FetchGraphData</a:t>
              </a:r>
              <a:endParaRPr lang="en-US" sz="1400" b="1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5215978" y="5742132"/>
              <a:ext cx="1691083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FetchGraphDataHistogram</a:t>
              </a:r>
              <a:endParaRPr lang="en-US" sz="1400" b="1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228421" y="5742132"/>
              <a:ext cx="1203230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FetchGraphDataPie</a:t>
              </a:r>
              <a:endParaRPr lang="en-US" sz="1400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8732213" y="5742132"/>
              <a:ext cx="1251024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FetchGraphDataScatter</a:t>
              </a:r>
              <a:endParaRPr lang="en-US" sz="1400" b="1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0124269" y="5719985"/>
              <a:ext cx="1424039" cy="7833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err="1"/>
                <a:t>FetchPatientProgressData</a:t>
              </a:r>
              <a:endParaRPr lang="en-US" sz="1400" b="1" dirty="0"/>
            </a:p>
          </p:txBody>
        </p:sp>
        <p:cxnSp>
          <p:nvCxnSpPr>
            <p:cNvPr id="54" name="Elbow Connector 53"/>
            <p:cNvCxnSpPr>
              <a:stCxn id="49" idx="4"/>
              <a:endCxn id="50" idx="0"/>
            </p:cNvCxnSpPr>
            <p:nvPr/>
          </p:nvCxnSpPr>
          <p:spPr>
            <a:xfrm rot="5400000">
              <a:off x="7383527" y="4172636"/>
              <a:ext cx="247489" cy="289150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49" idx="4"/>
              <a:endCxn id="51" idx="0"/>
            </p:cNvCxnSpPr>
            <p:nvPr/>
          </p:nvCxnSpPr>
          <p:spPr>
            <a:xfrm rot="5400000">
              <a:off x="8267785" y="5056894"/>
              <a:ext cx="247489" cy="11229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16200000" flipH="1">
              <a:off x="9019682" y="5427985"/>
              <a:ext cx="247489" cy="38080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49" idx="4"/>
              <a:endCxn id="53" idx="0"/>
            </p:cNvCxnSpPr>
            <p:nvPr/>
          </p:nvCxnSpPr>
          <p:spPr>
            <a:xfrm rot="16200000" flipH="1">
              <a:off x="9781984" y="4665680"/>
              <a:ext cx="225342" cy="1883267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5400000">
              <a:off x="7505490" y="4294600"/>
              <a:ext cx="247489" cy="264757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5400000">
              <a:off x="8267785" y="5056895"/>
              <a:ext cx="247489" cy="112298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 rot="16200000" flipH="1">
              <a:off x="9837188" y="4610480"/>
              <a:ext cx="225342" cy="1993671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/>
            <p:nvPr/>
          </p:nvCxnSpPr>
          <p:spPr>
            <a:xfrm rot="5400000">
              <a:off x="7505491" y="4294601"/>
              <a:ext cx="247489" cy="264757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rot="5400000">
              <a:off x="8267786" y="5056896"/>
              <a:ext cx="247489" cy="112298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220" y="4046793"/>
              <a:ext cx="654373" cy="31296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93" r="15094" b="13353"/>
            <a:stretch/>
          </p:blipFill>
          <p:spPr>
            <a:xfrm>
              <a:off x="7600647" y="4041291"/>
              <a:ext cx="508000" cy="338667"/>
            </a:xfrm>
            <a:prstGeom prst="rect">
              <a:avLst/>
            </a:prstGeom>
          </p:spPr>
        </p:pic>
      </p:grpSp>
      <p:pic>
        <p:nvPicPr>
          <p:cNvPr id="66" name="Picture 2" descr="Image result for oracle server 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72" y="5606143"/>
            <a:ext cx="2031986" cy="8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java j2ee transparen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21" y="31420"/>
            <a:ext cx="1237447" cy="10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Image result for java j2ee transparen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20" y="4395931"/>
            <a:ext cx="1237447" cy="10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9"/>
          <a:srcRect/>
          <a:stretch/>
        </p:blipFill>
        <p:spPr>
          <a:xfrm>
            <a:off x="268065" y="762231"/>
            <a:ext cx="276226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/>
          <a:srcRect l="-25163" r="-2245" b="24826"/>
          <a:stretch/>
        </p:blipFill>
        <p:spPr>
          <a:xfrm>
            <a:off x="192365" y="4921998"/>
            <a:ext cx="351926" cy="2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619250"/>
            <a:ext cx="5105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129</Words>
  <Application>Microsoft Office PowerPoint</Application>
  <PresentationFormat>Widescreen</PresentationFormat>
  <Paragraphs>36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Balakrishnan,Ramanathan</dc:creator>
  <cp:lastModifiedBy>Ramanathan</cp:lastModifiedBy>
  <cp:revision>36</cp:revision>
  <dcterms:created xsi:type="dcterms:W3CDTF">2016-02-01T13:45:49Z</dcterms:created>
  <dcterms:modified xsi:type="dcterms:W3CDTF">2017-04-04T03:16:13Z</dcterms:modified>
</cp:coreProperties>
</file>